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 bookmarkIdSeed="2">
  <p:sldMasterIdLst>
    <p:sldMasterId id="2147483659" r:id="rId1"/>
  </p:sldMasterIdLst>
  <p:notesMasterIdLst>
    <p:notesMasterId r:id="rId3"/>
  </p:notesMasterIdLst>
  <p:sldIdLst>
    <p:sldId id="263" r:id="rId2"/>
  </p:sldIdLst>
  <p:sldSz cx="9906000" cy="6858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747775"/>
          </p15:clr>
        </p15:guide>
        <p15:guide id="2" pos="312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969" autoAdjust="0"/>
  </p:normalViewPr>
  <p:slideViewPr>
    <p:cSldViewPr snapToGrid="0">
      <p:cViewPr varScale="1">
        <p:scale>
          <a:sx n="70" d="100"/>
          <a:sy n="70" d="100"/>
        </p:scale>
        <p:origin x="1242" y="5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643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37675" y="593367"/>
            <a:ext cx="923065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37676" y="1536633"/>
            <a:ext cx="4333225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67" lvl="0" indent="-317477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34" lvl="1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00" lvl="2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667" lvl="3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34" lvl="4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01" lvl="5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167" lvl="6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334" lvl="7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01" lvl="8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5235101" y="1536633"/>
            <a:ext cx="4333225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67" lvl="0" indent="-317477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334" lvl="1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00" lvl="2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667" lvl="3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34" lvl="4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01" lvl="5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167" lvl="6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334" lvl="7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01" lvl="8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37675" y="593367"/>
            <a:ext cx="923065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37675" y="740800"/>
            <a:ext cx="3042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37675" y="1852800"/>
            <a:ext cx="3042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67" lvl="0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334" lvl="1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500" lvl="2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667" lvl="3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5834" lvl="4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001" lvl="5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167" lvl="6" indent="-304778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334" lvl="7" indent="-304778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501" lvl="8" indent="-304778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531105" y="600200"/>
            <a:ext cx="689845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799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953000" y="-167"/>
            <a:ext cx="4953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87625" y="1644233"/>
            <a:ext cx="43823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87625" y="3737433"/>
            <a:ext cx="43823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5351125" y="965433"/>
            <a:ext cx="415675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67" lvl="0" indent="-34287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34" lvl="1" indent="-31747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00" lvl="2" indent="-317477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667" lvl="3" indent="-317477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834" lvl="4" indent="-31747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001" lvl="5" indent="-317477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167" lvl="6" indent="-317477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334" lvl="7" indent="-31747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501" lvl="8" indent="-317477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37675" y="5640767"/>
            <a:ext cx="64987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167" lvl="0" indent="-22858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37675" y="1474833"/>
            <a:ext cx="923065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1999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37675" y="4202967"/>
            <a:ext cx="923065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67" lvl="0" indent="-342875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334" lvl="1" indent="-31747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500" lvl="2" indent="-317477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667" lvl="3" indent="-317477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5834" lvl="4" indent="-31747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001" lvl="5" indent="-317477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167" lvl="6" indent="-317477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334" lvl="7" indent="-317477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501" lvl="8" indent="-317477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37675" y="593367"/>
            <a:ext cx="923065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37675" y="1536633"/>
            <a:ext cx="923065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178497" y="6217623"/>
            <a:ext cx="594425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9B8501-6FA4-1565-00F8-7997280CDF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621630"/>
              </p:ext>
            </p:extLst>
          </p:nvPr>
        </p:nvGraphicFramePr>
        <p:xfrm>
          <a:off x="149507" y="211885"/>
          <a:ext cx="9622544" cy="64964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75736">
                  <a:extLst>
                    <a:ext uri="{9D8B030D-6E8A-4147-A177-3AD203B41FA5}">
                      <a16:colId xmlns:a16="http://schemas.microsoft.com/office/drawing/2014/main" val="2960751528"/>
                    </a:ext>
                  </a:extLst>
                </a:gridCol>
                <a:gridCol w="3746808">
                  <a:extLst>
                    <a:ext uri="{9D8B030D-6E8A-4147-A177-3AD203B41FA5}">
                      <a16:colId xmlns:a16="http://schemas.microsoft.com/office/drawing/2014/main" val="2194048549"/>
                    </a:ext>
                  </a:extLst>
                </a:gridCol>
              </a:tblGrid>
              <a:tr h="2645615">
                <a:tc rowSpan="3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1828656"/>
                  </a:ext>
                </a:extLst>
              </a:tr>
              <a:tr h="211348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9155143"/>
                  </a:ext>
                </a:extLst>
              </a:tr>
              <a:tr h="167512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US" dirty="0"/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Mulberry Leaf Disease Detection.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Modified MobileNetV3Small.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Interpretability using Grad-CAM Visualization.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r>
                        <a:rPr lang="en-US" sz="16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AI-enabled Mobile Application.</a:t>
                      </a:r>
                    </a:p>
                    <a:p>
                      <a:pPr marL="285750" indent="-285750">
                        <a:buFont typeface="Wingdings" panose="05000000000000000000" pitchFamily="2" charset="2"/>
                        <a:buChar char="Ø"/>
                      </a:pPr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281118"/>
                  </a:ext>
                </a:extLst>
              </a:tr>
            </a:tbl>
          </a:graphicData>
        </a:graphic>
      </p:graphicFrame>
      <p:pic>
        <p:nvPicPr>
          <p:cNvPr id="4" name="Graphic 3">
            <a:extLst>
              <a:ext uri="{FF2B5EF4-FFF2-40B4-BE49-F238E27FC236}">
                <a16:creationId xmlns:a16="http://schemas.microsoft.com/office/drawing/2014/main" id="{166EEA65-4868-8C2B-B473-5F3CFBA78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2961" y="338567"/>
            <a:ext cx="5650173" cy="2328373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B0B0109C-E2EE-9A01-B21A-432A91983F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2099" y="2724873"/>
            <a:ext cx="5390866" cy="3533142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911586D4-72D5-03DA-555C-81D00C1919C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67642" y="2986291"/>
            <a:ext cx="3358118" cy="1939195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E659C2E4-8ECD-6A16-1E89-6FCA38AB99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353079" y="258179"/>
            <a:ext cx="1189960" cy="223578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C3071A7-98B5-BA07-DE22-15BE024E08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226588" y="211885"/>
            <a:ext cx="1742930" cy="232837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0B61B04-FF7D-44CB-7389-6F2B81026266}"/>
              </a:ext>
            </a:extLst>
          </p:cNvPr>
          <p:cNvSpPr txBox="1"/>
          <p:nvPr/>
        </p:nvSpPr>
        <p:spPr>
          <a:xfrm>
            <a:off x="6562489" y="2606071"/>
            <a:ext cx="10150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Sample Images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92B219-FD4D-3C5B-1D0E-19FF01448819}"/>
              </a:ext>
            </a:extLst>
          </p:cNvPr>
          <p:cNvSpPr txBox="1"/>
          <p:nvPr/>
        </p:nvSpPr>
        <p:spPr>
          <a:xfrm>
            <a:off x="8289064" y="2601763"/>
            <a:ext cx="13179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Android Application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B8C2693-5C55-AD8A-B9CF-AFC5A3886A8D}"/>
              </a:ext>
            </a:extLst>
          </p:cNvPr>
          <p:cNvSpPr txBox="1"/>
          <p:nvPr/>
        </p:nvSpPr>
        <p:spPr>
          <a:xfrm>
            <a:off x="2463329" y="6360070"/>
            <a:ext cx="14494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Methodology</a:t>
            </a:r>
          </a:p>
        </p:txBody>
      </p:sp>
    </p:spTree>
    <p:extLst>
      <p:ext uri="{BB962C8B-B14F-4D97-AF65-F5344CB8AC3E}">
        <p14:creationId xmlns:p14="http://schemas.microsoft.com/office/powerpoint/2010/main" val="112306359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3909</TotalTime>
  <Words>23</Words>
  <Application>Microsoft Office PowerPoint</Application>
  <PresentationFormat>A4 Paper (210x297 mm)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Wingdings</vt:lpstr>
      <vt:lpstr>Times New Roman</vt:lpstr>
      <vt:lpstr>Arial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Abdus Salam</dc:creator>
  <cp:lastModifiedBy>Mansura Naznine</cp:lastModifiedBy>
  <cp:revision>17</cp:revision>
  <dcterms:modified xsi:type="dcterms:W3CDTF">2024-06-10T18:56:16Z</dcterms:modified>
</cp:coreProperties>
</file>